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322" r:id="rId2"/>
    <p:sldId id="325" r:id="rId3"/>
    <p:sldId id="326" r:id="rId4"/>
    <p:sldId id="327" r:id="rId5"/>
    <p:sldId id="32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979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501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142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672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80945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35714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345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230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232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097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64222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9730A-49F7-449A-95B6-FD0363F7CD83}" type="datetimeFigureOut">
              <a:rPr lang="en-US" smtClean="0">
                <a:solidFill>
                  <a:prstClr val="black">
                    <a:tint val="75000"/>
                  </a:prstClr>
                </a:solidFill>
              </a:rPr>
              <a:pPr/>
              <a:t>11/10/2022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E885DB-3D1E-4E8C-B05A-BC0E1B08E2B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9702372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idx="4294967295"/>
          </p:nvPr>
        </p:nvSpPr>
        <p:spPr>
          <a:xfrm>
            <a:off x="152400" y="914400"/>
            <a:ext cx="8915400" cy="838200"/>
          </a:xfrm>
        </p:spPr>
        <p:txBody>
          <a:bodyPr>
            <a:noAutofit/>
          </a:bodyPr>
          <a:lstStyle/>
          <a:p>
            <a:r>
              <a:rPr lang="en-US" sz="4000" dirty="0" smtClean="0">
                <a:latin typeface="Arial Black" panose="020B0A04020102020204" pitchFamily="34" charset="0"/>
              </a:rPr>
              <a:t>Public Hearing – Ordinance Text Amendment</a:t>
            </a:r>
            <a:br>
              <a:rPr lang="en-US" sz="4000" dirty="0" smtClean="0">
                <a:latin typeface="Arial Black" panose="020B0A04020102020204" pitchFamily="34" charset="0"/>
              </a:rPr>
            </a:br>
            <a:r>
              <a:rPr lang="en-US" sz="3200" dirty="0" smtClean="0">
                <a:latin typeface="Arial" panose="020B0604020202020204" pitchFamily="34" charset="0"/>
                <a:cs typeface="Arial" panose="020B0604020202020204" pitchFamily="34" charset="0"/>
              </a:rPr>
              <a:t>“Conservation-Recreation” (C-R) Zoning District</a:t>
            </a:r>
            <a:endParaRPr lang="en-US" sz="3200" dirty="0">
              <a:solidFill>
                <a:schemeClr val="tx1"/>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304800" y="2514600"/>
            <a:ext cx="8610600" cy="3200400"/>
          </a:xfrm>
          <a:prstGeom prst="rect">
            <a:avLst/>
          </a:prstGeom>
        </p:spPr>
        <p:txBody>
          <a:bodyPr>
            <a:no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buClrTx/>
            </a:pPr>
            <a:r>
              <a:rPr lang="en-US" dirty="0" smtClean="0">
                <a:solidFill>
                  <a:schemeClr val="tx1"/>
                </a:solidFill>
              </a:rPr>
              <a:t>Introduced to </a:t>
            </a:r>
            <a:r>
              <a:rPr lang="en-US" dirty="0" err="1" smtClean="0">
                <a:solidFill>
                  <a:schemeClr val="tx1"/>
                </a:solidFill>
              </a:rPr>
              <a:t>P&amp;Z</a:t>
            </a:r>
            <a:r>
              <a:rPr lang="en-US" dirty="0" smtClean="0">
                <a:solidFill>
                  <a:schemeClr val="tx1"/>
                </a:solidFill>
              </a:rPr>
              <a:t> June 21, 2022</a:t>
            </a:r>
          </a:p>
          <a:p>
            <a:pPr>
              <a:buClrTx/>
            </a:pPr>
            <a:r>
              <a:rPr lang="en-US" dirty="0" smtClean="0">
                <a:solidFill>
                  <a:schemeClr val="tx1"/>
                </a:solidFill>
              </a:rPr>
              <a:t>Draft ordinance presented to </a:t>
            </a:r>
            <a:r>
              <a:rPr lang="en-US" dirty="0" err="1" smtClean="0">
                <a:solidFill>
                  <a:schemeClr val="tx1"/>
                </a:solidFill>
              </a:rPr>
              <a:t>P&amp;Z</a:t>
            </a:r>
            <a:r>
              <a:rPr lang="en-US" dirty="0" smtClean="0">
                <a:solidFill>
                  <a:schemeClr val="tx1"/>
                </a:solidFill>
              </a:rPr>
              <a:t> September 20, 2022</a:t>
            </a:r>
          </a:p>
          <a:p>
            <a:pPr>
              <a:buClrTx/>
            </a:pPr>
            <a:r>
              <a:rPr lang="en-US" dirty="0" smtClean="0">
                <a:solidFill>
                  <a:schemeClr val="tx1"/>
                </a:solidFill>
              </a:rPr>
              <a:t>Limits Principal Permitted Uses to existing public parks</a:t>
            </a:r>
          </a:p>
          <a:p>
            <a:pPr>
              <a:buClrTx/>
            </a:pPr>
            <a:r>
              <a:rPr lang="en-US" dirty="0" smtClean="0">
                <a:solidFill>
                  <a:schemeClr val="tx1"/>
                </a:solidFill>
              </a:rPr>
              <a:t>Private park uses would need to be added to Special Permitted Uses section through requests for Ordinance Text Amendments</a:t>
            </a:r>
          </a:p>
          <a:p>
            <a:pPr>
              <a:buClrTx/>
            </a:pPr>
            <a:r>
              <a:rPr lang="en-US" dirty="0" smtClean="0">
                <a:solidFill>
                  <a:schemeClr val="tx1"/>
                </a:solidFill>
              </a:rPr>
              <a:t>Private parks would therefore be reviewed by </a:t>
            </a:r>
            <a:r>
              <a:rPr lang="en-US" dirty="0" err="1" smtClean="0">
                <a:solidFill>
                  <a:schemeClr val="tx1"/>
                </a:solidFill>
              </a:rPr>
              <a:t>P&amp;Z</a:t>
            </a:r>
            <a:r>
              <a:rPr lang="en-US" dirty="0" smtClean="0">
                <a:solidFill>
                  <a:schemeClr val="tx1"/>
                </a:solidFill>
              </a:rPr>
              <a:t>, Zoning Board of Adjustment, AND Board of Supervisors prior to development</a:t>
            </a:r>
          </a:p>
          <a:p>
            <a:endParaRPr lang="en-US" sz="2800" b="1" dirty="0">
              <a:solidFill>
                <a:schemeClr val="tx1"/>
              </a:solidFill>
              <a:latin typeface="Agency FB" panose="020B0503020202020204" pitchFamily="34" charset="0"/>
            </a:endParaRPr>
          </a:p>
        </p:txBody>
      </p:sp>
    </p:spTree>
    <p:extLst>
      <p:ext uri="{BB962C8B-B14F-4D97-AF65-F5344CB8AC3E}">
        <p14:creationId xmlns:p14="http://schemas.microsoft.com/office/powerpoint/2010/main" val="58770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371600"/>
            <a:ext cx="6019800" cy="5043368"/>
          </a:xfrm>
          <a:prstGeom prst="rect">
            <a:avLst/>
          </a:prstGeom>
        </p:spPr>
        <p:txBody>
          <a:bodyPr wrap="square">
            <a:spAutoFit/>
          </a:bodyPr>
          <a:lstStyle/>
          <a:p>
            <a:pPr algn="just">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ADD </a:t>
            </a:r>
            <a:r>
              <a:rPr lang="en-US" sz="2400" dirty="0" smtClean="0">
                <a:latin typeface="Arial" panose="020B0604020202020204" pitchFamily="34" charset="0"/>
                <a:ea typeface="Calibri" panose="020F0502020204030204" pitchFamily="34" charset="0"/>
                <a:cs typeface="Times New Roman" panose="02020603050405020304" pitchFamily="18" charset="0"/>
              </a:rPr>
              <a:t>Definitions</a:t>
            </a:r>
          </a:p>
          <a:p>
            <a:pPr algn="just">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PRIVATE PARK: an area of land in a mostly natural state, set aside for the enjoyment of the public, having facilities for rest and recreation, owned and </a:t>
            </a:r>
            <a:r>
              <a:rPr lang="en-US" sz="2400" u="sng" dirty="0">
                <a:latin typeface="Arial" panose="020B0604020202020204" pitchFamily="34" charset="0"/>
                <a:ea typeface="Calibri" panose="020F0502020204030204" pitchFamily="34" charset="0"/>
                <a:cs typeface="Times New Roman" panose="02020603050405020304" pitchFamily="18" charset="0"/>
              </a:rPr>
              <a:t>managed by a private entity</a:t>
            </a:r>
            <a:endParaRPr lang="en-US" sz="3200" u="sng"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latin typeface="Arial" panose="020B0604020202020204" pitchFamily="34" charset="0"/>
                <a:ea typeface="Calibri" panose="020F0502020204030204" pitchFamily="34" charset="0"/>
                <a:cs typeface="Times New Roman" panose="02020603050405020304" pitchFamily="18" charset="0"/>
              </a:rPr>
              <a:t>PUBLIC PARK: an area of land in a mostly natural state, set aside for the enjoyment of the public, having facilities for rest and recreation, owned and </a:t>
            </a:r>
            <a:r>
              <a:rPr lang="en-US" sz="2400" u="sng" dirty="0">
                <a:latin typeface="Arial" panose="020B0604020202020204" pitchFamily="34" charset="0"/>
                <a:ea typeface="Calibri" panose="020F0502020204030204" pitchFamily="34" charset="0"/>
                <a:cs typeface="Times New Roman" panose="02020603050405020304" pitchFamily="18" charset="0"/>
              </a:rPr>
              <a:t>managed by a government entity</a:t>
            </a:r>
            <a:endParaRPr lang="en-US" sz="3200" u="sng"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itle 1"/>
          <p:cNvSpPr txBox="1">
            <a:spLocks/>
          </p:cNvSpPr>
          <p:nvPr/>
        </p:nvSpPr>
        <p:spPr>
          <a:xfrm>
            <a:off x="152400" y="372208"/>
            <a:ext cx="6324600" cy="838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dirty="0" smtClean="0">
                <a:latin typeface="Arial Black" panose="020B0A04020102020204" pitchFamily="34" charset="0"/>
              </a:rPr>
              <a:t>Draft Ordinance Text</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2589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524000"/>
            <a:ext cx="7086600" cy="4146648"/>
          </a:xfrm>
          <a:prstGeom prst="rect">
            <a:avLst/>
          </a:prstGeom>
        </p:spPr>
        <p:txBody>
          <a:bodyPr wrap="square">
            <a:spAutoFit/>
          </a:bodyPr>
          <a:lstStyle/>
          <a:p>
            <a:pPr algn="just">
              <a:lnSpc>
                <a:spcPct val="107000"/>
              </a:lnSpc>
              <a:spcAft>
                <a:spcPts val="800"/>
              </a:spcAft>
            </a:pPr>
            <a:r>
              <a:rPr lang="en-US" sz="2400" b="1" dirty="0">
                <a:latin typeface="Arial" panose="020B0604020202020204" pitchFamily="34" charset="0"/>
                <a:ea typeface="Calibri" panose="020F0502020204030204" pitchFamily="34" charset="0"/>
                <a:cs typeface="Times New Roman" panose="02020603050405020304" pitchFamily="18" charset="0"/>
              </a:rPr>
              <a:t>6.21. “C-R” Conservation-Recreation District</a:t>
            </a: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latin typeface="Arial" panose="020B0604020202020204" pitchFamily="34" charset="0"/>
                <a:ea typeface="Calibri" panose="020F0502020204030204" pitchFamily="34" charset="0"/>
                <a:cs typeface="Times New Roman" panose="02020603050405020304" pitchFamily="18" charset="0"/>
              </a:rPr>
              <a:t>A. General Intent: </a:t>
            </a:r>
            <a:r>
              <a:rPr lang="en-US" sz="2400" dirty="0">
                <a:latin typeface="Arial" panose="020B0604020202020204" pitchFamily="34" charset="0"/>
                <a:ea typeface="Calibri" panose="020F0502020204030204" pitchFamily="34" charset="0"/>
                <a:cs typeface="Times New Roman" panose="02020603050405020304" pitchFamily="18" charset="0"/>
              </a:rPr>
              <a:t>The Conservation-Recreation District is intended and designed to provide opportunities for residents and visitors to enjoy the natural resources and environmentally-sensitive areas in the County. The standards are intended to define and conserve selected natural resource areas by either minimizing impact to them or allowing for responsible recreational uses within them.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9224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914400"/>
            <a:ext cx="5943600" cy="4973221"/>
          </a:xfrm>
          <a:prstGeom prst="rect">
            <a:avLst/>
          </a:prstGeom>
        </p:spPr>
        <p:txBody>
          <a:bodyPr wrap="square">
            <a:spAutoFit/>
          </a:bodyPr>
          <a:lstStyle/>
          <a:p>
            <a:pPr algn="just">
              <a:lnSpc>
                <a:spcPct val="107000"/>
              </a:lnSpc>
              <a:spcAft>
                <a:spcPts val="800"/>
              </a:spcAft>
            </a:pPr>
            <a:r>
              <a:rPr lang="en-US" sz="1100" b="1" dirty="0">
                <a:latin typeface="Arial" panose="020B0604020202020204" pitchFamily="34" charset="0"/>
                <a:ea typeface="Calibri" panose="020F0502020204030204" pitchFamily="34" charset="0"/>
                <a:cs typeface="Times New Roman" panose="02020603050405020304" pitchFamily="18" charset="0"/>
              </a:rPr>
              <a:t>B. Principal Permitted Uses:</a:t>
            </a:r>
            <a:r>
              <a:rPr lang="en-US" sz="1100" dirty="0">
                <a:latin typeface="Arial" panose="020B0604020202020204" pitchFamily="34" charset="0"/>
                <a:ea typeface="Calibri" panose="020F0502020204030204" pitchFamily="34" charset="0"/>
                <a:cs typeface="Times New Roman" panose="02020603050405020304" pitchFamily="18" charset="0"/>
              </a:rPr>
              <a:t> </a:t>
            </a:r>
            <a:r>
              <a:rPr lang="en-US" sz="1050" dirty="0">
                <a:latin typeface="Arial" panose="020B0604020202020204" pitchFamily="34" charset="0"/>
                <a:ea typeface="Calibri" panose="020F0502020204030204" pitchFamily="34" charset="0"/>
                <a:cs typeface="Times New Roman" panose="02020603050405020304" pitchFamily="18" charset="0"/>
              </a:rPr>
              <a:t>Land, buildings, or other infrastructure may be used for any of the following:</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algn="just">
              <a:lnSpc>
                <a:spcPct val="107000"/>
              </a:lnSpc>
              <a:spcBef>
                <a:spcPts val="0"/>
              </a:spcBef>
              <a:spcAft>
                <a:spcPts val="800"/>
              </a:spcAft>
            </a:pPr>
            <a:r>
              <a:rPr lang="en-US" sz="1050" dirty="0">
                <a:latin typeface="Arial" panose="020B0604020202020204" pitchFamily="34" charset="0"/>
                <a:ea typeface="Calibri" panose="020F0502020204030204" pitchFamily="34" charset="0"/>
                <a:cs typeface="Times New Roman" panose="02020603050405020304" pitchFamily="18" charset="0"/>
              </a:rPr>
              <a:t>1) Public County-, State-, and federally-owned and managed parks, which are limited specifically to the areas identified and delineated on the official Scott County Parks map, as well as the State- and federally-owned public parks* in Butler, Lincoln, Princeton, and Sheridan Townships. Public parks are identified as the following:</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a. 	</a:t>
            </a:r>
            <a:r>
              <a:rPr lang="en-US" sz="1050" dirty="0" err="1">
                <a:latin typeface="Arial" panose="020B0604020202020204" pitchFamily="34" charset="0"/>
                <a:ea typeface="Calibri" panose="020F0502020204030204" pitchFamily="34" charset="0"/>
                <a:cs typeface="Times New Roman" panose="02020603050405020304" pitchFamily="18" charset="0"/>
              </a:rPr>
              <a:t>Allens</a:t>
            </a:r>
            <a:r>
              <a:rPr lang="en-US" sz="1050" dirty="0">
                <a:latin typeface="Arial" panose="020B0604020202020204" pitchFamily="34" charset="0"/>
                <a:ea typeface="Calibri" panose="020F0502020204030204" pitchFamily="34" charset="0"/>
                <a:cs typeface="Times New Roman" panose="02020603050405020304" pitchFamily="18" charset="0"/>
              </a:rPr>
              <a:t> Grove Public Use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b. 	Buena Vista Public Use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c. 	Buffalo Bill Cody Homestead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d. 	Cameron Timber Preserve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e.	Crow Creek Wildlife Management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f.	</a:t>
            </a:r>
            <a:r>
              <a:rPr lang="en-US" sz="1050" dirty="0" err="1">
                <a:latin typeface="Arial" panose="020B0604020202020204" pitchFamily="34" charset="0"/>
                <a:ea typeface="Calibri" panose="020F0502020204030204" pitchFamily="34" charset="0"/>
                <a:cs typeface="Times New Roman" panose="02020603050405020304" pitchFamily="18" charset="0"/>
              </a:rPr>
              <a:t>Gambril</a:t>
            </a:r>
            <a:r>
              <a:rPr lang="en-US" sz="1050" dirty="0">
                <a:latin typeface="Arial" panose="020B0604020202020204" pitchFamily="34" charset="0"/>
                <a:ea typeface="Calibri" panose="020F0502020204030204" pitchFamily="34" charset="0"/>
                <a:cs typeface="Times New Roman" panose="02020603050405020304" pitchFamily="18" charset="0"/>
              </a:rPr>
              <a:t> Public Access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g. 	</a:t>
            </a:r>
            <a:r>
              <a:rPr lang="en-US" sz="1050" dirty="0" err="1">
                <a:latin typeface="Arial" panose="020B0604020202020204" pitchFamily="34" charset="0"/>
                <a:ea typeface="Calibri" panose="020F0502020204030204" pitchFamily="34" charset="0"/>
                <a:cs typeface="Times New Roman" panose="02020603050405020304" pitchFamily="18" charset="0"/>
              </a:rPr>
              <a:t>Glynns</a:t>
            </a:r>
            <a:r>
              <a:rPr lang="en-US" sz="1050" dirty="0">
                <a:latin typeface="Arial" panose="020B0604020202020204" pitchFamily="34" charset="0"/>
                <a:ea typeface="Calibri" panose="020F0502020204030204" pitchFamily="34" charset="0"/>
                <a:cs typeface="Times New Roman" panose="02020603050405020304" pitchFamily="18" charset="0"/>
              </a:rPr>
              <a:t> Creek Golf Course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h.	Lost Grove Lake Wildlife Management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err="1">
                <a:latin typeface="Arial" panose="020B0604020202020204" pitchFamily="34" charset="0"/>
                <a:ea typeface="Calibri" panose="020F0502020204030204" pitchFamily="34" charset="0"/>
                <a:cs typeface="Times New Roman" panose="02020603050405020304" pitchFamily="18" charset="0"/>
              </a:rPr>
              <a:t>i</a:t>
            </a:r>
            <a:r>
              <a:rPr lang="en-US" sz="1050" dirty="0">
                <a:latin typeface="Arial" panose="020B0604020202020204" pitchFamily="34" charset="0"/>
                <a:ea typeface="Calibri" panose="020F0502020204030204" pitchFamily="34" charset="0"/>
                <a:cs typeface="Times New Roman" panose="02020603050405020304" pitchFamily="18" charset="0"/>
              </a:rPr>
              <a:t>. 	Princeton Wildlife Management Area*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j. 	Scott County Park</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k. 	Walnut Grove Pioneer Village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l. 	</a:t>
            </a:r>
            <a:r>
              <a:rPr lang="en-US" sz="1050" dirty="0" err="1">
                <a:latin typeface="Arial" panose="020B0604020202020204" pitchFamily="34" charset="0"/>
                <a:ea typeface="Calibri" panose="020F0502020204030204" pitchFamily="34" charset="0"/>
                <a:cs typeface="Times New Roman" panose="02020603050405020304" pitchFamily="18" charset="0"/>
              </a:rPr>
              <a:t>Wapsi</a:t>
            </a:r>
            <a:r>
              <a:rPr lang="en-US" sz="1050" dirty="0">
                <a:latin typeface="Arial" panose="020B0604020202020204" pitchFamily="34" charset="0"/>
                <a:ea typeface="Calibri" panose="020F0502020204030204" pitchFamily="34" charset="0"/>
                <a:cs typeface="Times New Roman" panose="02020603050405020304" pitchFamily="18" charset="0"/>
              </a:rPr>
              <a:t> River Environmental Education Center</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07000"/>
              </a:lnSpc>
              <a:spcBef>
                <a:spcPts val="0"/>
              </a:spcBef>
              <a:spcAft>
                <a:spcPts val="0"/>
              </a:spcAft>
            </a:pPr>
            <a:r>
              <a:rPr lang="en-US" sz="1050" dirty="0">
                <a:latin typeface="Arial" panose="020B0604020202020204" pitchFamily="34" charset="0"/>
                <a:ea typeface="Calibri" panose="020F0502020204030204" pitchFamily="34" charset="0"/>
                <a:cs typeface="Times New Roman" panose="02020603050405020304" pitchFamily="18" charset="0"/>
              </a:rPr>
              <a:t>m. 	West Lake Park</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1050" dirty="0">
                <a:latin typeface="Arial" panose="020B060402020202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pPr>
            <a:r>
              <a:rPr lang="en-US" sz="1050" dirty="0" smtClean="0">
                <a:latin typeface="Arial" panose="020B0604020202020204" pitchFamily="34" charset="0"/>
                <a:ea typeface="Calibri" panose="020F0502020204030204" pitchFamily="34" charset="0"/>
                <a:cs typeface="Times New Roman" panose="02020603050405020304" pitchFamily="18" charset="0"/>
              </a:rPr>
              <a:t>	The </a:t>
            </a:r>
            <a:r>
              <a:rPr lang="en-US" sz="1050" dirty="0">
                <a:latin typeface="Arial" panose="020B0604020202020204" pitchFamily="34" charset="0"/>
                <a:ea typeface="Calibri" panose="020F0502020204030204" pitchFamily="34" charset="0"/>
                <a:cs typeface="Times New Roman" panose="02020603050405020304" pitchFamily="18" charset="0"/>
              </a:rPr>
              <a:t>establishment of any new public parks not included in this section would 	trigger a rezoning subject to the standard rezoning procedures contained in 	Section 6-31 (Zoning Amendment Procedures), beginning with the Planning and 	Zoning Commission holding a public hearing for rezoning before making a 	recommendation to the Board of Supervisors. New public parks shall be identified 	and added to this section upon rezoning approval. No new private parks shall be 	added to this section.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6793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838200"/>
            <a:ext cx="6553200" cy="5171159"/>
          </a:xfrm>
          <a:prstGeom prst="rect">
            <a:avLst/>
          </a:prstGeom>
        </p:spPr>
        <p:txBody>
          <a:bodyPr wrap="square">
            <a:spAutoFit/>
          </a:bodyPr>
          <a:lstStyle/>
          <a:p>
            <a:pPr algn="just">
              <a:lnSpc>
                <a:spcPct val="107000"/>
              </a:lnSpc>
            </a:pPr>
            <a:r>
              <a:rPr lang="en-US" sz="2000" b="1" dirty="0">
                <a:latin typeface="Arial" panose="020B0604020202020204" pitchFamily="34" charset="0"/>
                <a:ea typeface="Calibri" panose="020F0502020204030204" pitchFamily="34" charset="0"/>
                <a:cs typeface="Times New Roman" panose="02020603050405020304" pitchFamily="18" charset="0"/>
              </a:rPr>
              <a:t>C. Accessory Permitted Uses:</a:t>
            </a:r>
            <a:r>
              <a:rPr lang="en-US" dirty="0">
                <a:latin typeface="Arial" panose="020B0604020202020204" pitchFamily="34" charset="0"/>
                <a:ea typeface="Calibri" panose="020F0502020204030204" pitchFamily="34" charset="0"/>
                <a:cs typeface="Times New Roman" panose="02020603050405020304" pitchFamily="18" charset="0"/>
              </a:rPr>
              <a:t> Accessory uses, structures, and other infrastructure customarily incidental to any permitted principal use.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sz="2000" b="1" dirty="0">
                <a:latin typeface="Arial" panose="020B0604020202020204" pitchFamily="34" charset="0"/>
                <a:ea typeface="Calibri" panose="020F0502020204030204" pitchFamily="34" charset="0"/>
                <a:cs typeface="Times New Roman" panose="02020603050405020304" pitchFamily="18" charset="0"/>
              </a:rPr>
              <a:t>D. Special Permitted Uses: </a:t>
            </a:r>
            <a:r>
              <a:rPr lang="en-US" dirty="0">
                <a:latin typeface="Arial" panose="020B0604020202020204" pitchFamily="34" charset="0"/>
                <a:ea typeface="Calibri" panose="020F0502020204030204" pitchFamily="34" charset="0"/>
                <a:cs typeface="Times New Roman" panose="02020603050405020304" pitchFamily="18" charset="0"/>
              </a:rPr>
              <a:t>None.</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en-US" dirty="0">
                <a:latin typeface="Arial" panose="020B0604020202020204" pitchFamily="34" charset="0"/>
                <a:ea typeface="Calibri" panose="020F0502020204030204" pitchFamily="34" charset="0"/>
                <a:cs typeface="Times New Roman" panose="02020603050405020304" pitchFamily="18" charset="0"/>
              </a:rPr>
              <a:t>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b="1" dirty="0">
                <a:latin typeface="Arial" panose="020B0604020202020204" pitchFamily="34" charset="0"/>
                <a:ea typeface="Calibri" panose="020F0502020204030204" pitchFamily="34" charset="0"/>
                <a:cs typeface="Times New Roman" panose="02020603050405020304" pitchFamily="18" charset="0"/>
              </a:rPr>
              <a:t>E. Minimum Lot Area, Lot Width, Setback, and Maximum Height Requirements: </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1. For Principal Permitted Uses, the lot area, building and structure setbacks and heights of buildings, structures, or other infrastructure shall be determined and approved administratively by the Zoning Administrator.</a:t>
            </a: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Arial" panose="020B0604020202020204" pitchFamily="34" charset="0"/>
                <a:ea typeface="Calibri" panose="020F0502020204030204" pitchFamily="34" charset="0"/>
                <a:cs typeface="Times New Roman" panose="02020603050405020304" pitchFamily="18" charset="0"/>
              </a:rPr>
              <a:t>2. For Special Permitted Uses, the lot area, building and structure setbacks and heights of buildings, structures, or other infrastructure will be determined and approved through the established special use permitting procedures (Section 6-30).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063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614</Words>
  <Application>Microsoft Office PowerPoint</Application>
  <PresentationFormat>On-screen Show (4:3)</PresentationFormat>
  <Paragraphs>37</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Agency FB</vt:lpstr>
      <vt:lpstr>Arial</vt:lpstr>
      <vt:lpstr>Arial Black</vt:lpstr>
      <vt:lpstr>Calibri</vt:lpstr>
      <vt:lpstr>Times New Roman</vt:lpstr>
      <vt:lpstr>Office Theme</vt:lpstr>
      <vt:lpstr>Public Hearing – Ordinance Text Amendment “Conservation-Recreation” (C-R) Zoning District</vt:lpstr>
      <vt:lpstr>PowerPoint Presentation</vt:lpstr>
      <vt:lpstr>PowerPoint Presentation</vt:lpstr>
      <vt:lpstr>PowerPoint Presentation</vt:lpstr>
      <vt:lpstr>PowerPoint Presentation</vt:lpstr>
    </vt:vector>
  </TitlesOfParts>
  <Company>Scott County of Iowa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Scott County Planning &amp; Zoning Commission</dc:title>
  <dc:creator>Alan N. Sabat</dc:creator>
  <cp:lastModifiedBy>Silas, Alan</cp:lastModifiedBy>
  <cp:revision>68</cp:revision>
  <dcterms:created xsi:type="dcterms:W3CDTF">2017-06-05T12:40:14Z</dcterms:created>
  <dcterms:modified xsi:type="dcterms:W3CDTF">2022-11-10T16:44:32Z</dcterms:modified>
</cp:coreProperties>
</file>