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945" y="1206336"/>
            <a:ext cx="8991600" cy="1645920"/>
          </a:xfrm>
        </p:spPr>
        <p:txBody>
          <a:bodyPr/>
          <a:lstStyle/>
          <a:p>
            <a:r>
              <a:rPr lang="en-US" dirty="0" smtClean="0"/>
              <a:t>2022 Tax Deed Auction Properties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8939" y="2852256"/>
            <a:ext cx="6801612" cy="123989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Tentative Auction Date: December 13, 2022, 11:00 AM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29048" y="4522123"/>
            <a:ext cx="8129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ALL PARCELS ARE VACANT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NO REMAINING STRUCTURES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0465" y="157633"/>
            <a:ext cx="10529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G0035-23 – 1011 WARREN STREET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01" y="998854"/>
            <a:ext cx="11239286" cy="55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5439" y="157633"/>
            <a:ext cx="2999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G0047-18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7037" y="1013373"/>
            <a:ext cx="11033896" cy="54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142" y="157633"/>
            <a:ext cx="10798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G0064-13 – 1113 WEST 4 ½ STREET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6142" y="1080963"/>
            <a:ext cx="11309479" cy="55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4197" y="157633"/>
            <a:ext cx="3482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H0010-28C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9764" y="972897"/>
            <a:ext cx="11207509" cy="55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987" y="157633"/>
            <a:ext cx="10974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H0024-46 – 1309 WEST 15</a:t>
            </a:r>
            <a:r>
              <a:rPr lang="en-US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STREET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9265" y="1139680"/>
            <a:ext cx="10863222" cy="5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9464" y="157633"/>
            <a:ext cx="2991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H0056-57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5219" y="1080963"/>
            <a:ext cx="11117616" cy="54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0589" y="157633"/>
            <a:ext cx="886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H0064-37 – 518 OAK STREET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4292" y="972898"/>
            <a:ext cx="11140022" cy="55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2822" y="157633"/>
            <a:ext cx="2824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I0005B06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39" y="1080963"/>
            <a:ext cx="11047355" cy="54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06755" y="157633"/>
            <a:ext cx="2896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J0047A11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4101" y="1080963"/>
            <a:ext cx="11022897" cy="54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69137" y="157633"/>
            <a:ext cx="3772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W0453-OLE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5523" y="1080963"/>
            <a:ext cx="10943505" cy="54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643254" y="1009389"/>
            <a:ext cx="10870279" cy="5349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1602" y="157633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8504511444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3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911" y="157633"/>
            <a:ext cx="3584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X0249-OLB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8531" y="964584"/>
            <a:ext cx="10695462" cy="56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4126" y="157633"/>
            <a:ext cx="3142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X0251B05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96" y="976543"/>
            <a:ext cx="10714079" cy="53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48487" y="157633"/>
            <a:ext cx="3613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Y0639-OLC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0267" y="985808"/>
            <a:ext cx="11055996" cy="55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07932" y="157633"/>
            <a:ext cx="3294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23137-21A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57213" y="1080963"/>
            <a:ext cx="11036965" cy="546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4294" y="157633"/>
            <a:ext cx="10241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C00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34-43 – 513 E DOVER COURT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28695" y="1080963"/>
            <a:ext cx="10948442" cy="54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8770" y="157633"/>
            <a:ext cx="2832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E0016-14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9332" y="1080963"/>
            <a:ext cx="11196457" cy="54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9191" y="15763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F0017-09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88525" y="1006149"/>
            <a:ext cx="10939851" cy="54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6449" y="157633"/>
            <a:ext cx="10737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F0023-23 – 1411 COLLEGE AVENUE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1576" y="1008958"/>
            <a:ext cx="10811496" cy="54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3316" y="157633"/>
            <a:ext cx="1024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F0029-03 – 1209 GRAND AVENUE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4807" y="1080963"/>
            <a:ext cx="11031600" cy="54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0542" y="157633"/>
            <a:ext cx="9929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F0050-14 – 424 EAST 6</a:t>
            </a:r>
            <a:r>
              <a:rPr lang="en-US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STREET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9488" y="1080963"/>
            <a:ext cx="11071235" cy="54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30</TotalTime>
  <Words>81</Words>
  <Application>Microsoft Office PowerPoint</Application>
  <PresentationFormat>Widescreen</PresentationFormat>
  <Paragraphs>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Gill Sans MT</vt:lpstr>
      <vt:lpstr>Parcel</vt:lpstr>
      <vt:lpstr>2022 Tax Deed Auction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 County of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Tax Deed Auction Properties</dc:title>
  <dc:creator>Silas, Alan</dc:creator>
  <cp:lastModifiedBy>Silas, Alan</cp:lastModifiedBy>
  <cp:revision>5</cp:revision>
  <dcterms:created xsi:type="dcterms:W3CDTF">2022-11-16T14:36:55Z</dcterms:created>
  <dcterms:modified xsi:type="dcterms:W3CDTF">2022-11-16T15:07:30Z</dcterms:modified>
</cp:coreProperties>
</file>